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2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5000">
    <p:wheel spokes="2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5000">
    <p:wheel spokes="2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5000">
    <p:wheel spokes="2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5000">
    <p:wheel spokes="2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 advTm="5000">
    <p:wheel spokes="2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5000">
    <p:wheel spokes="2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5000">
    <p:wheel spokes="2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5000">
    <p:wheel spokes="2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 advTm="5000">
    <p:wheel spokes="2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5000">
    <p:wheel spokes="2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5000"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Tm="5000">
    <p:wheel spokes="2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00034" y="341348"/>
          <a:ext cx="8215370" cy="5873734"/>
        </p:xfrm>
        <a:graphic>
          <a:graphicData uri="http://schemas.openxmlformats.org/presentationml/2006/ole">
            <p:oleObj spid="_x0000_s1026" name="Документ" r:id="rId3" imgW="6638386" imgH="4745972" progId="Word.Document.12">
              <p:embed/>
            </p:oleObj>
          </a:graphicData>
        </a:graphic>
      </p:graphicFrame>
    </p:spTree>
  </p:cSld>
  <p:clrMapOvr>
    <a:masterClrMapping/>
  </p:clrMapOvr>
  <p:transition spd="slow" advTm="5000">
    <p:wheel spokes="2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57224" y="428604"/>
          <a:ext cx="7786742" cy="6014202"/>
        </p:xfrm>
        <a:graphic>
          <a:graphicData uri="http://schemas.openxmlformats.org/presentationml/2006/ole">
            <p:oleObj spid="_x0000_s2050" name="Документ" r:id="rId3" imgW="5962724" imgH="4604797" progId="Word.Document.12">
              <p:embed/>
            </p:oleObj>
          </a:graphicData>
        </a:graphic>
      </p:graphicFrame>
    </p:spTree>
  </p:cSld>
  <p:clrMapOvr>
    <a:masterClrMapping/>
  </p:clrMapOvr>
  <p:transition spd="slow" advTm="5000"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42910" y="714356"/>
          <a:ext cx="8004679" cy="5540385"/>
        </p:xfrm>
        <a:graphic>
          <a:graphicData uri="http://schemas.openxmlformats.org/presentationml/2006/ole">
            <p:oleObj spid="_x0000_s3074" name="Документ" r:id="rId3" imgW="5940319" imgH="4111628" progId="Word.Document.12">
              <p:embed/>
            </p:oleObj>
          </a:graphicData>
        </a:graphic>
      </p:graphicFrame>
    </p:spTree>
  </p:cSld>
  <p:clrMapOvr>
    <a:masterClrMapping/>
  </p:clrMapOvr>
  <p:transition spd="slow" advTm="15000">
    <p:wheel spokes="2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571472" y="428603"/>
          <a:ext cx="7786742" cy="6020421"/>
        </p:xfrm>
        <a:graphic>
          <a:graphicData uri="http://schemas.openxmlformats.org/presentationml/2006/ole">
            <p:oleObj spid="_x0000_s4098" name="Документ" r:id="rId3" imgW="5962724" imgH="4610466" progId="Word.Document.12">
              <p:embed/>
            </p:oleObj>
          </a:graphicData>
        </a:graphic>
      </p:graphicFrame>
    </p:spTree>
  </p:cSld>
  <p:clrMapOvr>
    <a:masterClrMapping/>
  </p:clrMapOvr>
  <p:transition spd="slow" advTm="15000">
    <p:wheel spokes="2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42910" y="428604"/>
          <a:ext cx="8024829" cy="5822972"/>
        </p:xfrm>
        <a:graphic>
          <a:graphicData uri="http://schemas.openxmlformats.org/presentationml/2006/ole">
            <p:oleObj spid="_x0000_s5122" name="Документ" r:id="rId3" imgW="5959485" imgH="2679091" progId="Word.Document.12">
              <p:embed/>
            </p:oleObj>
          </a:graphicData>
        </a:graphic>
      </p:graphicFrame>
    </p:spTree>
  </p:cSld>
  <p:clrMapOvr>
    <a:masterClrMapping/>
  </p:clrMapOvr>
  <p:transition spd="slow" advTm="10000"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714348" y="357166"/>
          <a:ext cx="7786742" cy="6072230"/>
        </p:xfrm>
        <a:graphic>
          <a:graphicData uri="http://schemas.openxmlformats.org/presentationml/2006/ole">
            <p:oleObj spid="_x0000_s6146" name="Документ" r:id="rId3" imgW="5959485" imgH="3488352" progId="Word.Document.12">
              <p:embed/>
            </p:oleObj>
          </a:graphicData>
        </a:graphic>
      </p:graphicFrame>
    </p:spTree>
  </p:cSld>
  <p:clrMapOvr>
    <a:masterClrMapping/>
  </p:clrMapOvr>
  <p:transition spd="slow" advTm="5000"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357158" y="357166"/>
          <a:ext cx="8358246" cy="6143668"/>
        </p:xfrm>
        <a:graphic>
          <a:graphicData uri="http://schemas.openxmlformats.org/presentationml/2006/ole">
            <p:oleObj spid="_x0000_s7170" name="Документ" r:id="rId3" imgW="5959485" imgH="2907994" progId="Word.Document.12">
              <p:embed/>
            </p:oleObj>
          </a:graphicData>
        </a:graphic>
      </p:graphicFrame>
    </p:spTree>
  </p:cSld>
  <p:clrMapOvr>
    <a:masterClrMapping/>
  </p:clrMapOvr>
  <p:transition spd="slow" advTm="10000"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571472" y="428604"/>
          <a:ext cx="8215370" cy="5857916"/>
        </p:xfrm>
        <a:graphic>
          <a:graphicData uri="http://schemas.openxmlformats.org/presentationml/2006/ole">
            <p:oleObj spid="_x0000_s8194" name="Документ" r:id="rId3" imgW="5962724" imgH="4110549" progId="Word.Document.12">
              <p:embed/>
            </p:oleObj>
          </a:graphicData>
        </a:graphic>
      </p:graphicFrame>
    </p:spTree>
  </p:cSld>
  <p:clrMapOvr>
    <a:masterClrMapping/>
  </p:clrMapOvr>
  <p:transition spd="slow" advTm="5000">
    <p:wheel spokes="2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</TotalTime>
  <Words>0</Words>
  <PresentationFormat>Экран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Трек</vt:lpstr>
      <vt:lpstr>Документ Microsoft Office Word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</cp:revision>
  <dcterms:created xsi:type="dcterms:W3CDTF">2015-12-08T18:20:20Z</dcterms:created>
  <dcterms:modified xsi:type="dcterms:W3CDTF">2015-12-08T18:42:35Z</dcterms:modified>
</cp:coreProperties>
</file>